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2926D-0AB5-446C-8B34-C4603ED772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C9036-EE48-4FDD-BA74-075DE5566E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7E65E-E15D-41AC-8480-256E3E904D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2024-04-26T07:26:53Z</dcterms:modified>
</cp:coreProperties>
</file>