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C7101-0FA6-468B-9716-C7C49B6F81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A9282-7562-4951-B547-7373265470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B8E677-901F-4C21-B12E-1891BCD681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2024-04-26T01:38:47Z</dcterms:modified>
</cp:coreProperties>
</file>