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C6CD72-2B19-4D0B-89B3-1623CAA3CD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FEC7F-D312-4C7D-BA5C-B958E77A48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Steady-state signal amplitude as a function of spine neck length. Scatterplot of the amplitude of optical signals recorded from the spine head and parent dendrite from 4 groups of spines with different neck length. Optical signals were related to a long-lasting hyperpolarizing membrane potential transient. Mean ± SD shown for individual groups (left) and for all spines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621E0-4979-46E9-841C-8DB7E883F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Steady-state signal amplitude as a function of spine neck length. Scatterplot of the amplitude of optical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Steady-state signal amplitude as a function of spine neck length. Scatterplot of the amplitude of optical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2024-04-26T11:51:35Z</dcterms:modified>
</cp:coreProperties>
</file>