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9FEA2-D11E-4B76-AE47-0261EE0223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20D54-EE90-4430-AF31-D38E60AB63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Distributions of H2A.Z and AcH2A.Z at two housekeeping genes, GAPDH and vimentin and the tissue-specific gene carbonic anhydrase in HD37 erythroblasts. The bottom panel shows four amplicons at inactive sequences in HD37 cells and 15DCE. B/I values (the ratio of the Bound to the Input signal for an amplicon) above the unity lines represent ‘fold enrichment’ achieved by the antibodies. I/B values are plotted below the unity lines when the Bound signal is less than that of the Input: this ratio represents ‘fold depletion’.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E2585-9CA2-492D-9A0A-BAA6A8DEDB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8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Distributions of H2A.Z and AcH2A.Z at two housekeeping genes, GAPDH and vimentin and the tissue-specific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Distributions of H2A.Z and AcH2A.Z at two housekeeping genes, GAPDH and vimentin and the tissue-specific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2024-04-26T18:52:16Z</dcterms:modified>
</cp:coreProperties>
</file>