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F976F-8696-4E1A-97EC-6F1D6552CD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52248-02B4-4698-9AD5-E12013E8E6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Body mass index distribution profiles in urban and rural Gambia taken from a community survey conducted in 1996/97. Redrawn from van der Sande et al.13 with permission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F1ED1-359A-44F3-A77F-69C7620FB3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i2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35, Issue 1, February 2006, Pages 93–99,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https://doi.org/10.1093/ije/dyi272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Body mass index distribution profiles in urban and rural Gambia taken from a community survey conducted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Body mass index distribution profiles in urban and rural Gambia taken from a community survey conducted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2024-04-26T03:24:37Z</dcterms:modified>
</cp:coreProperties>
</file>