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93EBCA-434A-42C3-8252-F2B7A524CE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5D9B4B-CDDE-481D-87C2-4AE1D7B861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73A0F3-905A-496F-99F9-A53DE79EB0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2024-04-26T18:07:36Z</dcterms:modified>
</cp:coreProperties>
</file>