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53CB1E-6387-41C9-B169-C2AA68637D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A081B-9DC8-4AFB-B585-EDB05D458D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Typical RSU behavior. Center panel is the nonadapted angular tuning. A total of 2.6 spikes were evoked on average for each 45° deflection. The rightmost panel is the angular tuning after 0° adaptation. Note that overall angular orientation is maintained postadaptation and angular tuning is sharper. (B) RSU population. Response for each cell has been rotated such that 0° represents the preferred angle of the nonadapted response; for adapted responses, polar plots were rotated by the angular shift used for the corresponding nonadapted plot.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2F327A-D2C8-499E-A379-43DC3CD1E5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599–609,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(A) Typical RSU behavior. Center panel is the nonadapted angular tuning. A total of 2.6 spikes were evoked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(A) Typical RSU behavior. Center panel is the nonadapted angular tuning. A total of 2.6 spikes were evoked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2024-04-26T17:35:53Z</dcterms:modified>
</cp:coreProperties>
</file>