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06502-9940-454A-889C-79418D0B33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ECD3C-F612-4B0A-AA3C-44E8FF369E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43571-0B53-4941-AD9E-74033D4D29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2024-04-26T08:44:12Z</dcterms:modified>
</cp:coreProperties>
</file>