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72A9C0-27F2-4A3A-BD7A-8E52432005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15350D-477C-480A-9F27-7936980E4E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areas activated by the flavor of liquid food. The figure shows those areas activated by the main effect of the flavor of liquid food, i.e. food minus control tasteless solution (P &lt; 0.05, corrected for multiple comparisons). Most significantly areas of bilateral insula/operculum were activated by the flavor of liquid food along with regions of the caudal orbitofrontal cortex (cOFC) and anterior cingulate cortex (ACC). Coronal slices are shown above, and axial below.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DDD45E-1FD8-4A00-990C-EEC35462D1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1064–1071, </a:t>
            </a:r>
            <a:r>
              <a:rPr lang="en-US" altLang="en-US" sz="1000">
                <a:solidFill>
                  <a:srgbClr val="333333"/>
                </a:solidFill>
                <a:hlinkClick r:id="rId3"/>
              </a:rPr>
              <a:t>https://doi.org/10.1093/cercor/13.10.1064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areas activated by the flavor of liquid food. The figure shows those areas activated by the main effect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Brain areas activated by the flavor of liquid food. The figure shows those areas activated by the main effect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2024-04-26T23:38:51Z</dcterms:modified>
</cp:coreProperties>
</file>