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92AB5A-967D-4140-894C-08A36C182B7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787A0B-CB79-47ED-A24D-9CEBA4F1E6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Schematic view of the intervertebral disc cut away to show the subchondral plate and adjacent structures (adapted from Urban and Roberts, 1995. (a) vertebral body (b) cartilaginous endplate (c) nucleus pulposus (d) annulus fibrosus (e) apophyseal joint.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A31FA-5D5B-40FD-9431-19BD45B6E6B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Changes with age and spinal level in human lumbar discs. (a). Changes in fixed charge density as a measure of aggrecan concentration. (b). Changes in water content.(c). Changes in swelling pressure of L3–L4 discs. At the same applied pressure, the water content of the 95 yr disc is much lower than that of 35 yr disc.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A31FA-5D5B-40FD-9431-19BD45B6E6B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Schematic view of the effect of loss in height with load on other spinal structures (adapted from Adams et al., 1990) The degenerate disc (B) shows loss of disc height relative to the normal disc (A), with disc bulging, (a) buckling of ligaments and (b) loss of apophyseal joint space.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A31FA-5D5B-40FD-9431-19BD45B6E6B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Effect of hydrostatic pressure on aggrecan synthesis rates in the intervertebral disc nucleus. Physiological pressures (3 MPa) stimulate synthesis relative to unpressurised control tissue whereas high pressures (7.5 MPa) inhibit it (adapted from Ishihara et al., 1997).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A31FA-5D5B-40FD-9431-19BD45B6E6B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cb/40.1.5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cb/40.1.5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icb/40.1.5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icb/40.1.53"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53–061, </a:t>
            </a:r>
            <a:r>
              <a:rPr lang="en-US" altLang="en-US" sz="1000">
                <a:solidFill>
                  <a:srgbClr val="333333"/>
                </a:solidFill>
                <a:hlinkClick r:id="rId3"/>
              </a:rPr>
              <a:t>https://doi.org/10.1093/icb/40.1.53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Schematic view of the intervertebral disc cut away to show the subchondral plate and adjacent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029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53–061, </a:t>
            </a:r>
            <a:r>
              <a:rPr lang="en-US" altLang="en-US" sz="1000">
                <a:solidFill>
                  <a:srgbClr val="333333"/>
                </a:solidFill>
                <a:hlinkClick r:id="rId3"/>
              </a:rPr>
              <a:t>https://doi.org/10.1093/icb/40.1.53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Changes with age and spinal level in human lumbar discs. (a). Changes in fixed charge density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783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53–061, </a:t>
            </a:r>
            <a:r>
              <a:rPr lang="en-US" altLang="en-US" sz="1000">
                <a:solidFill>
                  <a:srgbClr val="333333"/>
                </a:solidFill>
                <a:hlinkClick r:id="rId3"/>
              </a:rPr>
              <a:t>https://doi.org/10.1093/icb/40.1.53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Schematic view of the effect of loss in height with load on other spinal structures (adapted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05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53–061, </a:t>
            </a:r>
            <a:r>
              <a:rPr lang="en-US" altLang="en-US" sz="1000">
                <a:solidFill>
                  <a:srgbClr val="333333"/>
                </a:solidFill>
                <a:hlinkClick r:id="rId3"/>
              </a:rPr>
              <a:t>https://doi.org/10.1093/icb/40.1.53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Effect of hydrostatic pressure on aggrecan synthesis rates in the intervertebral disc nucleus.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068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Schematic view of the intervertebral disc cut away to show the subchondral plate and adjacent ...</vt:lpstr>
      <vt:lpstr>Fig. 2. Changes with age and spinal level in human lumbar discs. (a). Changes in fixed charge density as a ...</vt:lpstr>
      <vt:lpstr>Fig. 3. Schematic view of the effect of loss in height with load on other spinal structures (adapted from ...</vt:lpstr>
      <vt:lpstr>Fig. 4. Effect of hydrostatic pressure on aggrecan synthesis rates in the intervertebral disc nucleus.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2024-05-01T21:46:26Z</dcterms:modified>
</cp:coreProperties>
</file>