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FDE010-6547-45A1-BD16-66385AD2F4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05E9F6-8802-4718-A3D9-FECC0C4BA5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Photomicrographs of layer III pyramidal cells injected in tangential sections sampled from areas V1 (A–D) and TE (E–H). Cells were injected individually with lucifer yellow, and then the section was processed for standard immunohistochemical techniques to reveal a robust, light-stable DAB reaction product. Individual dendritic spines are easily visible at higher magnification (B–D and F–H), revealing differences in spine density according to age. Note in V1 there is a visible increase in spine density from 2 days old (B) to 3½M (C) and a visible decrease in spine density by 4½Y (D). In area TE, there was a visible increase in spine density from 2 days old (F) to 3½M (G) but, unlike in V1, there was not a dramatic decrease in spine density by 4½Y (H). Scale bars =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B450DC-E015-4963-A325-E0E4BB0046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1398–1408, </a:t>
            </a:r>
            <a:r>
              <a:rPr lang="en-US" altLang="en-US" sz="1000">
                <a:solidFill>
                  <a:srgbClr val="333333"/>
                </a:solidFill>
                <a:hlinkClick r:id="rId3"/>
              </a:rPr>
              <a:t>https://doi.org/10.1093/cercor/bhp203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Photomicrographs of layer III pyramidal cells injected in tangential sections sampled from areas V1 (A–D)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Photomicrographs of layer III pyramidal cells injected in tangential sections sampled from areas V1 (A–D)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2024-04-26T01:15:30Z</dcterms:modified>
</cp:coreProperties>
</file>