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24A4F-464A-47ED-94A8-548E2A69E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20754-E361-4B80-BB27-BCA0B3B7F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analysis of intra-PLC and intra-BLA unilateral microinfusion injection sites. (A) Schematic representation of unilateral microinfusion sites within the PLC region of the mPFC. (B) Schematic representation of unilateral intra-BLA microinfusion sites. For panels (A) and (B), symbols represent: filled circle = animals receiving AM-251 (50 ng/0.5 μL) in both the BLA and PLC (n = 7). Open square = animals receiving a lower dose (5 ng/0.5 μL) into both the BLA and PLC (n = 6). Open circle = animals receiving AM-251 (50 ng/0.5 μL) into the PLC and saline vehicle into the BLA; filled square = animals receiving AM-251 (50 ng/0.5 μL) into the BLA and saline vehicle into the PLC.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D5F52-0687-4DDA-8F37-5EEBAAE62D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1486–1496,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Histological analysis of intra-PLC and intra-BLA unilateral microinfusion injection sites.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Histological analysis of intra-PLC and intra-BLA unilateral microinfusion injection sites. (A)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2024-04-26T21:30:56Z</dcterms:modified>
</cp:coreProperties>
</file>