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59CD1E-CD8F-431A-982A-0797E0387B5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44BBBE-8F70-4BFC-B425-A815815E788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4. Reconstruction of the lesions of six patients in Talairach space, compared with the average normal location of the VWFA (white cross). Left column: the lesions of patients without pure alexia did not affect the critical VWFA region. Right column: the lesions of patients who showed letter-by-letter reading (patients A and F) or global alexia (patient VOL), encroached on the VWFA, in the lateral occipito-temporal sulcus. The additional callosal lesion may be responsible for the left hemialexia in patient D, and for the lack of letter-by-letter reading abilities in patient VOL. Slices are at TC z = –14, z = 17, and y = –60 (for patient RAV z = –6, z = 17, y = –66).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B66238-4E2F-4132-AD54-349D2CCF050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g07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12, December 2003, Pages 1313–1333,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https://doi.org/10.1093/cercor/bhg079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4. Reconstruction of the lesions of six patients in Talairach space, compared with the average normal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Reconstruction of the lesions of six patients in Talairach space, compared with the average normal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2024-09-20T01:58:03Z</dcterms:modified>
</cp:coreProperties>
</file>