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C31CB70-7569-4924-9A79-D540E6900BC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8F6D2F8-6C69-4E16-BA37-A767939CD3F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 Reconstruction of the lesions of six patients in Talairach space, compared with the average normal location of the VWFA (white cross). Left column: the lesions of patients without pure alexia did not affect the critical VWFA region. Right column: the lesions of patients who showed letter-by-letter reading (patients A and F) or global alexia (patient VOL), encroached on the VWFA, in the lateral occipito-temporal sulcus. The additional callosal lesion may be responsible for the left hemialexia in patient D, and for the lack of letter-by-letter reading abilities in patient VOL. Slices are at TC z = –14, z = 17, and y = –60 (for patient RAV z = –6, z = 17, y = –66).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F7A6DBC-47BA-46F0-B1B0-045BB96EE6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g07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13, Issue 12, December 2003, Pages 1313–1333,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https://doi.org/10.1093/cercor/bhg079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 Reconstruction of the lesions of six patients in Talairach space, compared with the average normal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 Reconstruction of the lesions of six patients in Talairach space, compared with the average normal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2024-05-08T09:31:28Z</dcterms:modified>
</cp:coreProperties>
</file>