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33BC0-C1F6-4DAD-A7E3-CE796DB44D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391955-9107-4610-9D7B-4A5DC14667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Hard black eschar with erythema and edema in the area of the sternoclavicular joint.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1A3917-F509-4A0A-849B-A5664CA564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5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1, 1 January 2009, Pages 133–134,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Hard black eschar with erythema and edema in the area of the sternoclavicular joint.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Hard black eschar with erythema and edema in the area of the sternoclavicular joint.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2024-04-26T12:32:35Z</dcterms:modified>
</cp:coreProperties>
</file>