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12CFE0-902D-4B53-9C34-EDC586CE6F7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FAFE94-D06B-4103-9F16-805692D1B9B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3E8ED9-0001-464A-9D60-044716FD2D6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2024-04-26T12:34:01Z</dcterms:modified>
</cp:coreProperties>
</file>