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A38E0-B2DB-4B51-AA6A-97C9724E7F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74EC9-0685-4D43-B5A8-1D29BF8501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6FA32F-CBBA-4C1F-86FB-004A1D7B52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2024-04-26T06:09:12Z</dcterms:modified>
</cp:coreProperties>
</file>