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6FE2B-B172-4E46-965E-82ECB5E4C4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87C38-2367-425F-82F7-6069214DA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C7F6B-68C2-4428-9F52-A337992E5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2024-04-26T01:04:06Z</dcterms:modified>
</cp:coreProperties>
</file>