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0F3658-8A6B-4DD8-A89F-8C84EF6720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EE24A-8E74-40CC-AE13-48E664E328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demographic and clinical variables on cognitive function in patients. Significance of correlation (Spearman's) indicated by p values. All correlations were negative.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93175-FADD-4E6C-8A46-2E524B6399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2, March 2013, Pages 144–155,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Effect of demographic and clinical variables on cognitive function in patients. Significance of correlation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Effect of demographic and clinical variables on cognitive function in patients. Significance of correlation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2024-04-26T08:40:09Z</dcterms:modified>
</cp:coreProperties>
</file>