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28CFB-CB51-4A5F-ACDC-955F3308E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54A6B-56B5-4A2B-95DD-0650301928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Revised schematic diagram of the columnar organization in 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30467-F309-412B-AC29-525907BF2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90–99,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Revised schematic diagram of the columnar organization in 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Revised schematic diagram of the columnar organization in 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2024-04-26T16:57:54Z</dcterms:modified>
</cp:coreProperties>
</file>