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9D02A-8FC9-46AA-9819-27FDF31CBC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13AE91-86CF-4D36-810B-8788F71A1D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0C97E-6431-4501-855C-6335D27DD3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2024-04-26T08:40:09Z</dcterms:modified>
</cp:coreProperties>
</file>