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EE86FC1-CF63-45CE-8F59-65EBB0A5053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110C6FB-74BE-4473-94D9-49F2E6ECB30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Binary protein–protein interactions in UniProtKB entry Q13541 which have been imported from IntAct. Each interaction is displayed on a separate line. The ‘With’ column contains the gene names of the interacting proteins. Accession numbers of interacting proteins are listed in the ‘Entry’ column. The ‘#Exp’ column provides the number of experiments in which an interaction has been observed. The ‘IntAct’ column contains the IntAct database accession numbers of the two interacting proteins. These are hyperlinked to provide users with access to the underlying data in the IntAct database. Specific information regarding the interaction may be present in the ‘Notes’ column.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2011. Published by Oxford University Press.This is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5CDA8FC-3006-481A-8885-DB278C8AA2B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database/bar00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Database (Oxford)</a:t>
            </a:r>
            <a:r>
              <a:rPr lang="en-US" altLang="en-US" sz="1000">
                <a:solidFill>
                  <a:srgbClr val="333333"/>
                </a:solidFill>
              </a:rPr>
              <a:t>, Volume 2011, , 2011, bar009, </a:t>
            </a:r>
            <a:r>
              <a:rPr lang="en-US" altLang="en-US" sz="1000">
                <a:solidFill>
                  <a:srgbClr val="333333"/>
                </a:solidFill>
                <a:hlinkClick r:id="rId3"/>
              </a:rPr>
              <a:t>https://doi.org/10.1093/database/bar009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Binary protein–protein interactions in UniProtKB entry Q13541 which have been imported from IntAct. Each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Binary protein–protein interactions in UniProtKB entry Q13541 which have been imported from IntAct. Each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2024-09-18T21:22:25Z</dcterms:modified>
</cp:coreProperties>
</file>