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E5FE4-2728-475F-A867-18E10D5F8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7FABFE-7018-4B25-9AE3-99FECD356E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1EC9C-E4DE-44A1-97AD-DA77767F48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2024-04-26T18:01:02Z</dcterms:modified>
</cp:coreProperties>
</file>