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43AEA-B827-4BA3-A156-413137E028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7C282-44E4-4CE5-AC5E-E0FFF7D858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ACE3A-B1F4-47FA-AF8D-6A0795CDC4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2024-04-26T17:39:01Z</dcterms:modified>
</cp:coreProperties>
</file>