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715DE5-4DC3-47E9-ABBA-D13E7D85E0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4CEDC-D6AA-4C15-9D2F-BF7AC51976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Proportion of studies devoted to particular arthropod taxa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Entomological Society of AmericaThis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60DE5-6701-4C2A-9FA7-EBD3DCB20A7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Number of studies conducted in various types of land use. Some studies were conducted in more than one type of land use, therefore the total frequency is greater than the number of studies reviewed (79)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Entomological Society of AmericaThis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60DE5-6701-4C2A-9FA7-EBD3DCB20A7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03/0013-8746(2000)093[0825:EOUAAR]2.0.CO;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03/0013-8746(2000)093[0825:EOUAAR]2.0.CO;2"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Entomol Soc Am</a:t>
            </a:r>
            <a:r>
              <a:rPr lang="en-US" altLang="en-US" sz="1000">
                <a:solidFill>
                  <a:srgbClr val="333333"/>
                </a:solidFill>
              </a:rPr>
              <a:t>, Volume 93, Issue 4, 1 July 2000, Pages 825–835, </a:t>
            </a:r>
            <a:r>
              <a:rPr lang="en-US" altLang="en-US" sz="1000">
                <a:solidFill>
                  <a:srgbClr val="333333"/>
                </a:solidFill>
                <a:hlinkClick r:id="rId3"/>
              </a:rPr>
              <a:t>https://doi.org/10.1603/0013-8746(2000)093[0825:EOUAAR]2.0.CO;2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Proportion of studies devoted to particular arthropod taxa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3969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Entomol Soc Am</a:t>
            </a:r>
            <a:r>
              <a:rPr lang="en-US" altLang="en-US" sz="1000">
                <a:solidFill>
                  <a:srgbClr val="333333"/>
                </a:solidFill>
              </a:rPr>
              <a:t>, Volume 93, Issue 4, 1 July 2000, Pages 825–835, </a:t>
            </a:r>
            <a:r>
              <a:rPr lang="en-US" altLang="en-US" sz="1000">
                <a:solidFill>
                  <a:srgbClr val="333333"/>
                </a:solidFill>
                <a:hlinkClick r:id="rId3"/>
              </a:rPr>
              <a:t>https://doi.org/10.1603/0013-8746(2000)093[0825:EOUAAR]2.0.CO;2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Number of studies conducted in various types of land use. Some studies were conducted in more than one 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29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Proportion of studies devoted to particular arthropod taxa
</vt:lpstr>
      <vt:lpstr>Fig. 2. Number of studies conducted in various types of land use. Some studies were conducted in more than one 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2024-04-26T10:51:47Z</dcterms:modified>
</cp:coreProperties>
</file>