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EB3FD-E088-4C3F-8F17-B11565CFAA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7A1A2-911B-4A72-9264-4BD39C84CA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Mean brief threshold estimate (+ SD) in training, fMRI and EP sessions. The threshold was not affected by the differences in recording environment. (b) Mean (±SD) grating duration for each trial in the fMRI session. (c) Mean (±SD) grating duration in the EP session. Subjects reached a threshold level within the first 10 trials of both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BA361-D24A-4A3E-83BA-983AAA2B77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461–474,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Mean brief threshold estimate (+ SD) in training, fMRI and EP sessions. The threshold was not affected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Mean brief threshold estimate (+ SD) in training, fMRI and EP sessions. The threshold was not affected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2024-04-26T16:12:27Z</dcterms:modified>
</cp:coreProperties>
</file>