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FB94A-4DFA-4E1C-B8F7-F3A99572CB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078E95-0A8F-4FA0-B3E3-B4ADF6DA0F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diagram of ECG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EB4A0-77D2-4BCE-9A78-CFB3DADD59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r2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2012, Pages 267–271,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https://doi.org/10.1093/europace/eur246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Consort diagram of ECG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Consort diagram of ECG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2024-04-27T04:27:06Z</dcterms:modified>
</cp:coreProperties>
</file>