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9867F5-081D-43A8-81BD-F99E258098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BA8CA9-4FF5-488F-92DE-B394DD43AB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B259B7-9B41-4C75-BDB2-32F9AB62E3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2024-04-27T04:10:53Z</dcterms:modified>
</cp:coreProperties>
</file>