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49FDB9-5999-4217-BC2F-B64CD81B9F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825049-3B54-4000-A4CE-9BB78C726C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0E0B54-296E-4EA7-B1E9-012B23EE0B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2024-04-26T17:37:02Z</dcterms:modified>
</cp:coreProperties>
</file>