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EA999-8DFF-43A6-88C0-74EFBF0B8F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420F32-9BA3-4480-A6EB-9F958A82D5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and (b): two examples of seismograms where the P motion on the horizontal plane was used in order to determine the true N and E orientations of the OBS stations.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81FC62-4A16-4EB2-A1A2-3B27C9F39A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74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163, Issue 1, October 2005, Pages 252–264,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https://doi.org/10.1111/j.1365-246X.2005.02743.x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(a) and (b): two examples of seismograms where the P motion on the horizontal plane was used in order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(a) and (b): two examples of seismograms where the P motion on the horizontal plane was used in order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2024-04-26T10:32:25Z</dcterms:modified>
</cp:coreProperties>
</file>