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1D0803-758C-4108-9915-2BC614ADB4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FBB43-04F6-4564-96F2-19844A6B81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mortality in hypertensive Dahl salt-sensitive rats fed a high fat (fat, 60% total energy from fat, 20% carbohydrate), fat + sugar (45% fat, 25% fructose), complex carb (57% starch, 10% fat), and fructose (52% fructose, 10% fat) for 12 weeks. †P &lt; 0.05 compared with all other diets. Figure drawn from data published in Sharma et al.105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B07C3-44CD-4EB6-B5F3-7F8D30B7A2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0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79, Issue 2, 15 July 2008, Pages 269–278,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Cumulative mortality in hypertensive Dahl salt-sensitive rats fed a high fat (fat, 60% total energy from fat,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Cumulative mortality in hypertensive Dahl salt-sensitive rats fed a high fat (fat, 60% total energy from fat,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2024-04-26T03:32:01Z</dcterms:modified>
</cp:coreProperties>
</file>