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69EA5-47B6-4C2D-9891-EE7BDBCB49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EDB63-DDAC-4ED9-AD9A-2E31CFDE4F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D2930-A9E9-4E8B-BFFC-2457CE06E6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2024-04-26T04:26:01Z</dcterms:modified>
</cp:coreProperties>
</file>