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DAC1CB-76EA-4B17-AC8D-B340A199FD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BD3C28-B508-4F3D-A8A6-24B5AB1A34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D70E43-923A-4D94-B404-958CE497EF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2024-04-26T02:20:51Z</dcterms:modified>
</cp:coreProperties>
</file>