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6600B3-D616-455E-9851-CA072D3046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AC128E-9751-4B83-BAAA-C5F02A7EB7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5A0E11-6DFE-44F5-A3A8-D2522CF05C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2024-04-26T23:20:29Z</dcterms:modified>
</cp:coreProperties>
</file>