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884812-17BF-4EB6-9DA6-1829B03985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22472-1985-4366-A0D5-1FEE777055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Top: mean cluster index (CI) in ferret area 17 as a function of age (from Ruthazer and Stryker, 1996): ‘At P27 horizontal connections are significantly clustered, but single-unit recordings reveal poor orientation selectivity (25% of cells have orientation-selective responses), and optical imaging does not yet show an orientation map. Between P32 and P36, a secondary refinement of horizontal connections occurs along with the maturation of single-unit orientation selectivity and the emergence of the earliest optical orientation maps.' Eye opening takes place at about P31. [Adapted from Ruthazer and Stryker (1996).] Bottom: clustering bias in model during development. The strength of horizontal connections to iso-orientation columns divided by the net strength of horizontal connections is plotted as a function of age. Like the data of Ruthazer and Stryker, the clustering bias increases after eye opening.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542BC-1A12-4E73-8C53-2458F436BF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Top: mean cluster index (CI) in ferret area 17 as a function of age (from Ruthazer and Stryker, 1996): ‘At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Top: mean cluster index (CI) in ferret area 17 as a function of age (from Ruthazer and Stryker, 1996): ‘At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2024-04-26T01:17:24Z</dcterms:modified>
</cp:coreProperties>
</file>