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5D709C-C6C9-42D9-82AD-2730DBBA673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E632AE-3CAB-4B51-9A1A-B73C26ECA5B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Top panel: false positives for HD 179949 (diamonds), HD 38382 (triangles) and HD 20782 (squares) as a function of input eccentricity. Bottom panel: false positives of each of the HD 179949 subsets – the full set of 56 epochs (triangles), the 28 epoch subset (crosses) and the 14 epoch subset (circles) – demonstrating the significant increase in false positive detections at low observation density. A dotted line is shown at the 1 per cent false positive level.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The Authors. Journal compilation © 2008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C435A7-083F-4364-92B1-2F5EEAF76D4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08.14051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392, Issue 2, January 2009, Pages 641–654,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https://doi.org/10.1111/j.1365-2966.2008.14051.x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 </a:t>
            </a:r>
            <a:r>
              <a:rPr lang="en-US" altLang="en-US" b="0"/>
              <a:t>Top panel: false positives for HD 179949 (diamonds), HD 38382 (triangles) and HD 20782 (squares) as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 Top panel: false positives for HD 179949 (diamonds), HD 38382 (triangles) and HD 20782 (squares) as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2024-04-26T13:07:58Z</dcterms:modified>
</cp:coreProperties>
</file>