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B4CAA-725C-4595-8DD0-900AB81F7C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AB4B5-73D7-4F55-8909-7F4756CE74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Age-specific prevalence in 2010 and 2015 (example without duration dependency).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Institute of Mathematics and its Applications.This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D719B-FE5E-4283-A36C-8656C2E622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mammb/dqu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Math Med Biol</a:t>
            </a:r>
            <a:r>
              <a:rPr lang="en-US" altLang="en-US" sz="1000">
                <a:solidFill>
                  <a:srgbClr val="333333"/>
                </a:solidFill>
              </a:rPr>
              <a:t>, Volume 32, Issue 4, 1 December 2015, Pages 425–435, </a:t>
            </a:r>
            <a:r>
              <a:rPr lang="en-US" altLang="en-US" sz="1000">
                <a:solidFill>
                  <a:srgbClr val="333333"/>
                </a:solidFill>
                <a:hlinkClick r:id="rId3"/>
              </a:rPr>
              <a:t>https://doi.org/10.1093/imammb/dqu024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Age-specific prevalence in 2010 and 2015 (example without duration dependency).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Age-specific prevalence in 2010 and 2015 (example without duration dependency).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2024-04-27T03:27:42Z</dcterms:modified>
</cp:coreProperties>
</file>