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472A81-864A-4EA7-9B22-E3CEF7B6A5E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EFC294B-EDBA-4669-98F3-42212C4EEC2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proposed approach for authorship verification of PT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EADH.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2DA90A-9865-4C1F-BED7-E8333825911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Q-Q plots of the SPI values for the six models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EADH.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2DA90A-9865-4C1F-BED7-E8333825911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Student’s t distribution of SPI values for Pi and PT in the six models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EADH.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2DA90A-9865-4C1F-BED7-E8333825911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Student’s t-distribution of the SPI values for all the samples considered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EADH.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2DA90A-9865-4C1F-BED7-E8333825911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SPI comparison between Book X, PT, and max-SPI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EADH.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2DA90A-9865-4C1F-BED7-E8333825911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SPI comparison between Book X except for PT and external sources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EADH.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2DA90A-9865-4C1F-BED7-E83338259119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llc/fqw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llc/fqw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llc/fqw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llc/fqw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llc/fqw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llc/fqw00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32, Issue 2, June 2017, Pages 435–447,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https://doi.org/10.1093/llc/fqw001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The proposed approach for authorship verification of PT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708400" y="1371600"/>
            <a:ext cx="172195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32, Issue 2, June 2017, Pages 435–447,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https://doi.org/10.1093/llc/fqw001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The Q-Q plots of the SPI values for the six models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98800" y="1371600"/>
            <a:ext cx="29503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32, Issue 2, June 2017, Pages 435–447,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https://doi.org/10.1093/llc/fqw001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Student’s t distribution of SPI values for Pi and PT in the six models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89200" y="1371600"/>
            <a:ext cx="415465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32, Issue 2, June 2017, Pages 435–447,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https://doi.org/10.1093/llc/fqw001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 </a:t>
            </a:r>
            <a:r>
              <a:rPr lang="en-US" altLang="en-US" b="0"/>
              <a:t>Student’s t-distribution of the SPI values for all the samples considered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668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32, Issue 2, June 2017, Pages 435–447,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https://doi.org/10.1093/llc/fqw001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 </a:t>
            </a:r>
            <a:r>
              <a:rPr lang="en-US" altLang="en-US" b="0"/>
              <a:t>SPI comparison between Book X, PT, and max-SPI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3187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32, Issue 2, June 2017, Pages 435–447,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https://doi.org/10.1093/llc/fqw001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SPI comparison between Book X except for PT and external sources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4585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Fig. 1 The proposed approach for authorship verification of PT
</vt:lpstr>
      <vt:lpstr>Fig. 2 The Q-Q plots of the SPI values for the six models
</vt:lpstr>
      <vt:lpstr>Fig. 3 Student’s t distribution of SPI values for Pi and PT in the six models
</vt:lpstr>
      <vt:lpstr>Fig. 6 Student’s t-distribution of the SPI values for all the samples considered
</vt:lpstr>
      <vt:lpstr>Fig. 5 SPI comparison between Book X, PT, and max-SPI
</vt:lpstr>
      <vt:lpstr>Fig. 4 SPI comparison between Book X except for PT and external sources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2024-04-26T12:07:24Z</dcterms:modified>
</cp:coreProperties>
</file>