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E29310-8693-4447-A9A3-1F6111180C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03189F-23CE-4194-874B-7255EDD146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30DCFC-9111-4167-9673-5BF31D4DF9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2024-09-20T02:14:40Z</dcterms:modified>
</cp:coreProperties>
</file>