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DDC96C-AB89-49B8-B7C3-3C95833BDD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95AE4-97A8-473B-96B3-EC8C5D69228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922D6F-23A0-452D-ACE1-3FA661E93E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2024-09-19T10:22:34Z</dcterms:modified>
</cp:coreProperties>
</file>