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B63095-407F-4836-AD5E-8A64C98727E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EFDACC-1F44-48E4-B534-728F170EED7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4A49D5-FC53-49DE-A4C1-17320C3FD2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2024-05-08T11:33:05Z</dcterms:modified>
</cp:coreProperties>
</file>