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584C99-5A2F-4801-820B-6432391F36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CDAF76-9931-420F-A75E-E185D24BD0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F04EDB-09C0-4CB7-9C0D-1A2EE7AA5F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2024-04-26T06:36:40Z</dcterms:modified>
</cp:coreProperties>
</file>