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3BCD94-D8F0-485C-9833-011C0F4B2A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0A5387-7B43-40BC-A078-28ADF98BED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11153E-F20E-417B-B824-79C7EDDE26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2024-04-26T10:39:08Z</dcterms:modified>
</cp:coreProperties>
</file>