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E97FF-F382-40D3-B36B-70E39F0394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0C402-887E-4261-91A5-C0AB0F0133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conflict resolution. (A) Left panel: an activation overlay for activity associated with conflict resolution (high conflict resolution [II] trials minus low conflict resolution [CI] trials) during the nonemotional task in the right LPFC (MNI x 38, y 16, z 54; 39 voxels) is displayed on the dorsal cerebral surface (left is left), at P  20 voxels. Right panel: mean cluster signal changes (beta ± SEM) associated with conflict resolution (high conflict resolution minus low conflict resolution trials) are plotted as a function of task. The right LPFC was exclusively activated during conflict resolution in the nonemotional task. (B) Left panel: an activation overlay for activity associated with conflict resolution (high conflict resolution [II] trials minus low conflict resolution [CI] trials) during the emotional task in the rACC (MNI x −12, y 44, z −2; 81 voxels) is displayed on the medial surface of the left hemisphere, at P  20 voxels. Right panel: mean cluster signal changes (beta ± SEM) associated with conflict resolution (high conflict resolution minus low conflict resolution trials) are plotted as a function of task. The rACC was exclusively activated during conflict resolution in the emotional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B6A74-8A1C-4A4F-8A6D-A609FEABD5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1475–1484,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Effects of conflict resolution. (A) Left panel: an activation overlay for activity associated with conflict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Effects of conflict resolution. (A) Left panel: an activation overlay for activity associated with conflict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2024-04-26T14:13:17Z</dcterms:modified>
</cp:coreProperties>
</file>