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E17D9A-9502-44DE-95E4-3DC7171EE4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1C4BCE-0350-497D-8A3C-21A46A669F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Emotional reactivity was intact in Cdkn1cBACx1 animals. There were no differences between Cdkn1cBACx1 animals and their WT littermates in measures on the EPM test, including (A) time spent on open arm, (B) entries into open arm and (C) latency to first enter open arm. Similarly, there were no differences between Cdkn1cBACx1 animals and their WT littermates in measures on the OF test, including (D) time spent in centre zone, (E) entries into centre zone, and (F) latency to first enter centre zone. Data shown is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D2B084-F3D4-4B14-BAAA-AD516542DB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5407–5417, </a:t>
            </a:r>
            <a:r>
              <a:rPr lang="en-US" altLang="en-US" sz="1000">
                <a:solidFill>
                  <a:srgbClr val="333333"/>
                </a:solidFill>
                <a:hlinkClick r:id="rId3"/>
              </a:rPr>
              <a:t>https://doi.org/10.1093/hmg/ddw357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Emotional reactivity was intact in Cdkn1c</a:t>
            </a:r>
            <a:r>
              <a:rPr lang="en-US" altLang="en-US" b="0" baseline="30000"/>
              <a:t>BACx1</a:t>
            </a:r>
            <a:r>
              <a:rPr lang="en-US" altLang="en-US" b="0"/>
              <a:t> animals. There were no differences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Emotional reactivity was intact in Cdkn1cBACx1 animals. There were no differences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2024-04-26T16:09:26Z</dcterms:modified>
</cp:coreProperties>
</file>