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15EAD-8F1E-4C86-996D-8CF05F2AE5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34507-AFC2-42CA-8BF8-088207E41D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44419-79AE-46FF-B990-64E781884D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2024-04-26T02:30:25Z</dcterms:modified>
</cp:coreProperties>
</file>