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7772F-E372-4AFC-A392-979C2C921A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16C631-3637-4E9E-AC09-1C6A98199C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the acute haemodynamic improvement during optimal BVP (Δ% LV dP/dt|max) and relative reduction of LV end-diastolic volume (Δ% LVEDV) and LV wall mass (Δ% LV wall mass) after 8 weeks of BVP.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3DEB3-FD67-42F6-BB8E-522339B389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17, September 2007, Pages 2148–2155,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Correlation between the acute haemodynamic improvement during optimal BVP (Δ% LV dP/dt|max) and relative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Correlation between the acute haemodynamic improvement during optimal BVP (Δ% LV dP/dt|max) and relative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2024-04-27T04:14:56Z</dcterms:modified>
</cp:coreProperties>
</file>