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D1C0C7-7F6C-482A-BA55-344EAB89CD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6984A-7055-4395-8056-8C18614D9C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subject-level MVPA results. Domain-general and domain-specific searchlights were identified using nonparametric statistical tests with multiple comparison correction (corrected P &lt; 0.05) within each subject. (A) Mean proportion (+MSE) of domain general, stimulus-conflict-specific, and ideomotor-conflict-specific searchlights across subjects. (B) Mean group accuracy (+MSE) of full stimulus-classifiers retrained on ideomotor-conflict-specific searchlights (ideomotor-stimulus) and full ideomotor-classifiers retrained on stimulus-conflict-specific searchlights (stimulus-ideomotor).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626A3A-AB2E-4F5A-8C80-CAC62769CC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1793–1805,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Individual subject-level MVPA results. Domain-general and domain-specific searchlights were identified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Individual subject-level MVPA results. Domain-general and domain-specific searchlights were identified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2024-04-27T02:53:48Z</dcterms:modified>
</cp:coreProperties>
</file>