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93151-D989-4E16-AA0B-1C70120ADB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5412D-F776-442C-9C60-68D6562045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Breast density patterns. A ) BI-RADS I = fatty breast (75% dense). BI-RADS = Breast Imaging Reporting Data System.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36AE1-E87B-4C38-B196-3AEEF1E76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384–398,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Breast density patterns. A ) BI-RADS I = fatty breast (&lt;25% dense). B ) BI-RADS II = scattered densities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Breast density patterns. A ) BI-RADS I = fatty breast (&lt;25% dense). B ) BI-RADS II = scattered densities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2024-04-26T23:29:01Z</dcterms:modified>
</cp:coreProperties>
</file>