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666E5E-D0CD-402C-BC9B-331E51A8E3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8D0D39-A1A9-4968-8C40-E2B7CC69B3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demonstrating age-invariant negative subsequent memory effects for item memory (A) and source memory (B) effects. Bar charts depict mean across-region parameter estimates (arbitrary units).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EFDE4A-A99A-4100-B0C5-4F18D4493C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12, December 2014, Pages 3322–3333,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Regions demonstrating age-invariant negative subsequent memory effects for item memory (A) and source memory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Regions demonstrating age-invariant negative subsequent memory effects for item memory (A) and source memory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2024-04-26T15:44:25Z</dcterms:modified>
</cp:coreProperties>
</file>