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524CE9-A1F1-4979-A8BC-1C0047C8333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8FA276-E66B-46EB-A959-1E243288EA0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Section through the wall of an ovarian endometriotic cyst. Presence of smooth muscle cells (stained brown) in the deep layers of the stroma and at the periphery of the stroma. Muscle-specific actin immunohistochemistry. Original magnification ×400.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European Society of Human Reproduction and Embryology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741335-CBBC-42C8-8296-0A2FAD1BE47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umrep/15.4.7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15, Issue 4, April 2000, Pages 767–771, </a:t>
            </a:r>
            <a:r>
              <a:rPr lang="en-US" altLang="en-US" sz="1000">
                <a:solidFill>
                  <a:srgbClr val="333333"/>
                </a:solidFill>
                <a:hlinkClick r:id="rId3"/>
              </a:rPr>
              <a:t>https://doi.org/10.1093/humrep/15.4.767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Section through the wall of an ovarian endometriotic cyst. Presence of smooth muscle cells (stained brown)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Section through the wall of an ovarian endometriotic cyst. Presence of smooth muscle cells (stained brown)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2024-04-26T08:57:43Z</dcterms:modified>
</cp:coreProperties>
</file>