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A391B3-0AEB-4308-86D5-39EE21747E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27BC0-71FA-4FB9-9336-541EC5514E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depicting ALSPAC participants with regard to PLIKSi at ages 18 and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AAD1E-CB9D-48A5-A509-06BE4E6A582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Center: Task-related increases in BOLD response upon collapsing both groups and conditions used as a functionally defined working memory network. The average BOLD response to each condition has been extracted and plotted for the left middle frontal gyrus (top left), right middle frontal gyrus (top right), left superior parietal lobule (bottom left), and right superior parietal lobule (bottom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AAD1E-CB9D-48A5-A509-06BE4E6A582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Illustrations of winning models (left) and the probabilities associated with these models (range 0–1) given for the total sample and for each group on both the 2-back and 3-back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AAD1E-CB9D-48A5-A509-06BE4E6A582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8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18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v18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4828–4838, </a:t>
            </a:r>
            <a:r>
              <a:rPr lang="en-US" altLang="en-US" sz="1000">
                <a:solidFill>
                  <a:srgbClr val="333333"/>
                </a:solidFill>
                <a:hlinkClick r:id="rId3"/>
              </a:rPr>
              <a:t>https://doi.org/10.1093/cercor/bhv181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depicting ALSPAC participants with regard to PLIKSi at ages 18 and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4828–4838, </a:t>
            </a:r>
            <a:r>
              <a:rPr lang="en-US" altLang="en-US" sz="1000">
                <a:solidFill>
                  <a:srgbClr val="333333"/>
                </a:solidFill>
                <a:hlinkClick r:id="rId3"/>
              </a:rPr>
              <a:t>https://doi.org/10.1093/cercor/bhv181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Center: Task-related increases in BOLD response upon collapsing both groups and conditions used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4828–4838, </a:t>
            </a:r>
            <a:r>
              <a:rPr lang="en-US" altLang="en-US" sz="1000">
                <a:solidFill>
                  <a:srgbClr val="333333"/>
                </a:solidFill>
                <a:hlinkClick r:id="rId3"/>
              </a:rPr>
              <a:t>https://doi.org/10.1093/cercor/bhv181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Illustrations of winning models (left) and the probabilities associated with these models (range 0–1) given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84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Flowchart depicting ALSPAC participants with regard to PLIKSi at ages 18 and 20.
</vt:lpstr>
      <vt:lpstr>Figure 2. Center: Task-related increases in BOLD response upon collapsing both groups and conditions used as a ...</vt:lpstr>
      <vt:lpstr>Figure 3. Illustrations of winning models (left) and the probabilities associated with these models (range 0–1) given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2024-04-26T01:12:48Z</dcterms:modified>
</cp:coreProperties>
</file>