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2386841-F3E3-4344-97A2-CF48E5C7807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C021032-0A37-4F0B-AD73-9FCE0989B7C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125ACBF-BE04-4E13-B757-93B580388B0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2024-04-26T13:47:03Z</dcterms:modified>
</cp:coreProperties>
</file>